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oboto" panose="02000000000000000000" pitchFamily="2" charset="0"/>
      <p:regular r:id="rId11"/>
      <p:bold r:id="rId12"/>
    </p:embeddedFont>
    <p:embeddedFont>
      <p:font typeface="Roboto Medium" panose="020000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1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0239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tsy.com/listing/1441000194/beautiful-colorful-ocean-waves-sunse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117878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Ocean Exploration: Unlocking the Mysteries of the Deep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3709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ocean is a vast and mysterious realm, holding secrets waiting to be uncovered. Ocean exploration is a vital endeavor that expands our understanding of the planet and its diverse ecosystems.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077DA0-F0CE-AD70-8E2C-DDCFE1676F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571740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39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NOAA's Role in Ocean Exploration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567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2262" y="2841784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Scientific Research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247192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NOAA conducts research to understand the ocean's physical, chemical, and biological processes.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567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2841784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567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247192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They gather data on oceanographic conditions, marine life, and environmental changes.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1807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262" y="5265777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1807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Mapping and Surveying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2551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NOAA maps the seafloor and creates detailed charts for navigation and resource management.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1807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43939" y="5265777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180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Conservation Efforts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67118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NOAA protects marine habitats, manages fisheries, and works to ensure the sustainable use of ocean resources.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PACE Satellite: A Game-Changer for Ocean Monitoring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Multispectral Imaging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PACE uses six different spectral bands to collect data on ocean color, chlorophyll concentration, and other key factors.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34640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Climate Change Monitoring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PACE will provide valuable insights into how climate change is impacting ocean ecosystems.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33548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Ocean Health Assessment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satellite will help scientists monitor the health of marine ecosystems and identify potential threats.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Exploring the Seafloor: Cutting-Edge Technologies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5143976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Autonomous Underwater Vehicles (AUVs)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robots can explore the seafloor without human intervention, collecting data and imagery.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4424720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Remotely Operated Vehicles (ROVs)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ROVs are controlled by operators on the surface and can be used for detailed inspections and sampling.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Sonar Mapping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Sonar technology creates detailed maps of the seafloor, revealing underwater features and topography.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Discovering New Marine Species and Ecosystems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313E80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313E80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94621" y="2645569"/>
            <a:ext cx="18800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Deep-Sea Exploration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technologies have allowed scientists to explore the deepest parts of the ocean, discovering new species.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313E80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94621" y="4489013"/>
            <a:ext cx="18800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Genetic Analysis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DNA sequencing techniques are used to identify new species and understand their relationships.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313E8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94621" y="6332458"/>
            <a:ext cx="18800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Remote Sensing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Satellites and underwater drones provide a broader view of ocean ecosystems, revealing new areas of interest.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7264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Uncovering the Impacts of Climate Change on the Oceans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39145"/>
            <a:ext cx="7556421" cy="3417808"/>
          </a:xfrm>
          <a:prstGeom prst="roundRect">
            <a:avLst>
              <a:gd name="adj" fmla="val 278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646765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4624" y="3790474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Increased Ocean Temperatures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3790474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Coral bleaching and ocean acidification.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4659987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14624" y="480369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 Level Rise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803696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Coastal erosion, flooding, and displacement of coastal communities.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6036112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14624" y="617982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Ocean Acidification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6179820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Impacts marine life, particularly shell-forming organisms.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0894" y="881896"/>
            <a:ext cx="7715012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Importance of Ocean Conservation and Sustainability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0894" y="2463879"/>
            <a:ext cx="510302" cy="5103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0894" y="3178254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Reduce Pollution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200894" y="3619500"/>
            <a:ext cx="370439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Minimize plastic waste and other pollutants entering the ocean.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1395" y="2463879"/>
            <a:ext cx="510302" cy="5103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1395" y="3178254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Sustainable Fisheries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0211395" y="3619500"/>
            <a:ext cx="370451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Practice responsible fishing methods to ensure the long-term health of fish populations.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0894" y="5211961"/>
            <a:ext cx="510302" cy="5103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0894" y="592633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Climate Action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200894" y="6367582"/>
            <a:ext cx="3704392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 greenhouse gas emissions to mitigate climate change impacts on the ocean.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1395" y="5211961"/>
            <a:ext cx="510302" cy="51030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1395" y="5926336"/>
            <a:ext cx="2699385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Marine Protected Areas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0211395" y="6367582"/>
            <a:ext cx="370451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Establish protected areas to safeguard vulnerable marine ecosystems.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8669" y="611862"/>
            <a:ext cx="7586663" cy="2085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The Future of Ocean Exploration: Collaborations and Innovations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8669" y="3031569"/>
            <a:ext cx="3682127" cy="2712839"/>
          </a:xfrm>
          <a:prstGeom prst="roundRect">
            <a:avLst>
              <a:gd name="adj" fmla="val 344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8697" y="3261598"/>
            <a:ext cx="3222069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International Partnerships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8697" y="4090392"/>
            <a:ext cx="322206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Collaborations between countries are crucial for advancing ocean exploration and conservation.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204" y="3031569"/>
            <a:ext cx="3682127" cy="2712839"/>
          </a:xfrm>
          <a:prstGeom prst="roundRect">
            <a:avLst>
              <a:gd name="adj" fmla="val 3445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3233" y="3261598"/>
            <a:ext cx="3222069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Technological Advancements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13233" y="4090392"/>
            <a:ext cx="3222069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Emerging technologies like AI and robotics will continue to revolutionize our ability to explore the ocean.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78669" y="5966817"/>
            <a:ext cx="7586663" cy="1653183"/>
          </a:xfrm>
          <a:prstGeom prst="roundRect">
            <a:avLst>
              <a:gd name="adj" fmla="val 5653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08697" y="6196846"/>
            <a:ext cx="2781181" cy="347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Citizen Science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08697" y="6677978"/>
            <a:ext cx="7126605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Engaging the public in ocean research can help gather data and raise awareness about ocean issues.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496</Words>
  <Application>Microsoft Office PowerPoint</Application>
  <PresentationFormat>Custom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Roboto Medium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venkatesh venki</cp:lastModifiedBy>
  <cp:revision>3</cp:revision>
  <dcterms:created xsi:type="dcterms:W3CDTF">2024-10-06T06:35:24Z</dcterms:created>
  <dcterms:modified xsi:type="dcterms:W3CDTF">2024-10-06T06:56:25Z</dcterms:modified>
</cp:coreProperties>
</file>